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6" r:id="rId2"/>
    <p:sldId id="287" r:id="rId3"/>
    <p:sldId id="288" r:id="rId4"/>
    <p:sldId id="266" r:id="rId5"/>
    <p:sldId id="259" r:id="rId6"/>
    <p:sldId id="262" r:id="rId7"/>
    <p:sldId id="264" r:id="rId8"/>
    <p:sldId id="296" r:id="rId9"/>
    <p:sldId id="297" r:id="rId10"/>
    <p:sldId id="298" r:id="rId11"/>
    <p:sldId id="294" r:id="rId12"/>
    <p:sldId id="276" r:id="rId13"/>
    <p:sldId id="293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106" d="100"/>
          <a:sy n="106" d="100"/>
        </p:scale>
        <p:origin x="17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0F164-6B00-4F2D-ABA1-A32019C785BA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75D0-9C62-4AAD-9084-C6AB7E8777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C3C78-718A-4D70-BC89-B30658D8EFC8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908720"/>
            <a:ext cx="8572560" cy="3672408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к Решению о бюджете от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2-4/23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2"/>
            <a:ext cx="35004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ХоринскийМР_ПП-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428" y="495314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116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19301"/>
              </p:ext>
            </p:extLst>
          </p:nvPr>
        </p:nvGraphicFramePr>
        <p:xfrm>
          <a:off x="467544" y="764704"/>
          <a:ext cx="8028892" cy="4789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строительства и жилищно-коммунального комплекса, энергетики и транспортной инфраструктуры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"Совершенствование муниципального управления"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"Управление муниципальными финансами"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имущественных и земельных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агропромышленного комплекса в МО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«Формирование современной городской среды»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719980"/>
      </p:ext>
    </p:extLst>
  </p:cSld>
  <p:clrMapOvr>
    <a:masterClrMapping/>
  </p:clrMapOvr>
  <p:transition spd="med" advTm="2000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912813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9358" y="373063"/>
            <a:ext cx="8229600" cy="3886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  <a:p>
            <a:pPr algn="ctr" defTabSz="912813">
              <a:lnSpc>
                <a:spcPct val="80000"/>
              </a:lnSpc>
              <a:buFontTx/>
              <a:buNone/>
            </a:pP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«</a:t>
            </a:r>
            <a:r>
              <a:rPr lang="ru-RU" alt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Хоринский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функционирует: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dirty="0" smtClean="0"/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altLang="ru-RU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общеобразовательная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дошкольных образовательных учреждений</a:t>
            </a:r>
          </a:p>
          <a:p>
            <a:pPr marL="457200" lvl="2" indent="-457200" defTabSz="912813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 учреждения дополнительного образования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93638" y="6250164"/>
            <a:ext cx="3786691" cy="365125"/>
          </a:xfrm>
          <a:noFill/>
        </p:spPr>
        <p:txBody>
          <a:bodyPr/>
          <a:lstStyle/>
          <a:p>
            <a:pPr defTabSz="912813"/>
            <a:fld id="{63338254-A9D9-4E6A-A44A-7EF92FE68CC1}" type="slidenum">
              <a:rPr lang="ru-RU" altLang="ru-RU"/>
              <a:pPr defTabSz="912813"/>
              <a:t>11</a:t>
            </a:fld>
            <a:endParaRPr lang="ru-RU" altLang="ru-RU"/>
          </a:p>
        </p:txBody>
      </p:sp>
      <p:pic>
        <p:nvPicPr>
          <p:cNvPr id="6" name="Picture 4" descr="images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4" y="4381501"/>
            <a:ext cx="2535115" cy="21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Levon.Khodoyan\Pictures\57eecf03-472c-4137-ab5d-4efe0d045d5f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57" y="4372171"/>
            <a:ext cx="2456283" cy="223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von.Khodoyan\Pictures\f23c9de41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32" y="4392252"/>
            <a:ext cx="29334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84785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683248-CC14-46DB-BF99-5E36B09025BB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14400" y="495301"/>
            <a:ext cx="8229600" cy="4175125"/>
          </a:xfrm>
        </p:spPr>
        <p:txBody>
          <a:bodyPr/>
          <a:lstStyle/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</a:t>
            </a:r>
            <a:endParaRPr lang="en-US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Хоринского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 функционирует: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Дома культуры;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 библиотека (с филиалами); 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/>
              <a:t>1</a:t>
            </a:r>
            <a:r>
              <a:rPr lang="ru-RU" altLang="ru-RU" sz="2800" dirty="0" smtClean="0"/>
              <a:t> краеведческий музей;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1 детская школа искусств.</a:t>
            </a: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2" name="Picture 2" descr="Z:\ЯСД\ПРЕЗЕНТАЦИЯ\Подборка фото 2017\ашангы эрьедэ сагаалг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66" y="3871148"/>
            <a:ext cx="2750961" cy="2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ЯСД\ПРЕЗЕНТАЦИЯ\Подборка фото 2017\род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06625"/>
            <a:ext cx="2664296" cy="222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:\ЧОВ\МАЖ\САЯНА\фото баннера по туризму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506" y="3927488"/>
            <a:ext cx="2686600" cy="20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02627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6" y="1340768"/>
            <a:ext cx="784887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Комитет по экономике и финансам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МО «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Хоринский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район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671410, Республика Бурятия,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район, село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улица Первомайская, дом  № 41,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№ 26,24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Режим работы: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Понедельник -Четверг с 8.30 до 17.00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Пятница                         с 8.30 до  16.00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Перерыв на обед           с 13.00 до 14.00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92896"/>
            <a:ext cx="680506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5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928802"/>
            <a:ext cx="871543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вами информационный материал – «Бюджет для граждан», который познакомит Вас с основными параметрами бюджета муниципального образования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годы. </a:t>
            </a:r>
          </a:p>
          <a:p>
            <a:pPr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Представленная в доступной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бюджете.</a:t>
            </a:r>
          </a:p>
          <a:p>
            <a:endParaRPr lang="ru-RU" dirty="0" smtClean="0"/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Комитет по экономике и финансам МО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ринскийМР_ПП-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G:\решение о бюджете на 2017-2019 год\image_gall8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609600" cy="609600"/>
          </a:xfrm>
          <a:prstGeom prst="rect">
            <a:avLst/>
          </a:prstGeom>
          <a:noFill/>
        </p:spPr>
      </p:pic>
      <p:pic>
        <p:nvPicPr>
          <p:cNvPr id="39939" name="Picture 3" descr="G:\решение о бюджете на 2017-2019 год\image_gallery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72074"/>
            <a:ext cx="609600" cy="609600"/>
          </a:xfrm>
          <a:prstGeom prst="rect">
            <a:avLst/>
          </a:prstGeom>
          <a:noFill/>
        </p:spPr>
      </p:pic>
      <p:pic>
        <p:nvPicPr>
          <p:cNvPr id="39940" name="Picture 4" descr="G:\решение о бюджете на 2017-2019 год\image_gall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86454"/>
            <a:ext cx="609600" cy="609600"/>
          </a:xfrm>
          <a:prstGeom prst="rect">
            <a:avLst/>
          </a:prstGeom>
          <a:noFill/>
        </p:spPr>
      </p:pic>
      <p:pic>
        <p:nvPicPr>
          <p:cNvPr id="39941" name="Picture 5" descr="G:\решение о бюджете на 2017-2019 год\image_ga1lle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4786322"/>
            <a:ext cx="609600" cy="609600"/>
          </a:xfrm>
          <a:prstGeom prst="rect">
            <a:avLst/>
          </a:prstGeom>
          <a:noFill/>
        </p:spPr>
      </p:pic>
      <p:pic>
        <p:nvPicPr>
          <p:cNvPr id="39942" name="Picture 6" descr="G:\решение о бюджете на 2017-2019 год\image_ga5lle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4071942"/>
            <a:ext cx="609600" cy="609600"/>
          </a:xfrm>
          <a:prstGeom prst="rect">
            <a:avLst/>
          </a:prstGeom>
          <a:noFill/>
        </p:spPr>
      </p:pic>
      <p:pic>
        <p:nvPicPr>
          <p:cNvPr id="39943" name="Picture 7" descr="G:\решение о бюджете на 2017-2019 год\image_ga2lle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609600" cy="609600"/>
          </a:xfrm>
          <a:prstGeom prst="rect">
            <a:avLst/>
          </a:prstGeom>
          <a:noFill/>
        </p:spPr>
      </p:pic>
      <p:pic>
        <p:nvPicPr>
          <p:cNvPr id="13" name="Рисунок 12" descr="ХоринскийМР_ПП-0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1224136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Мои документы\Бюджет для граждан\index-img(109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786"/>
            <a:ext cx="8573418" cy="49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Районный центр –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Территория - 13 431 тысяч кв.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Население - 17 896 человек (за 2014 г.);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Расстояние от Улан-Удэ до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- 150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Дата образования района  - 1923 года.</a:t>
            </a:r>
          </a:p>
        </p:txBody>
      </p:sp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75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78520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81624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Доходы бюджета МО «</a:t>
            </a:r>
            <a:r>
              <a:rPr lang="ru-RU" sz="2200" b="1" dirty="0" err="1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Хоринский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09938" y="1529556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8808" y="3275012"/>
            <a:ext cx="2543175" cy="2670175"/>
          </a:xfrm>
          <a:prstGeom prst="rect">
            <a:avLst/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84525" y="3305969"/>
            <a:ext cx="2589213" cy="2608262"/>
          </a:xfrm>
          <a:prstGeom prst="rect">
            <a:avLst/>
          </a:prstGeom>
          <a:solidFill>
            <a:srgbClr val="BDC8ED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03514" y="3275012"/>
            <a:ext cx="2752725" cy="2644775"/>
          </a:xfrm>
          <a:prstGeom prst="rect">
            <a:avLst/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18188" y="222805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50950" y="216773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49725" y="271383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DC8ED"/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75854400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Межбюджетные трансферты </a:t>
            </a:r>
            <a:endParaRPr lang="en-US" sz="2200" b="1" dirty="0" smtClean="0">
              <a:solidFill>
                <a:schemeClr val="accent5">
                  <a:lumMod val="25000"/>
                </a:schemeClr>
              </a:solidFill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(безвозмездные поступления)</a:t>
            </a: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Межбюджетные трансферты (безвозмездные поступления)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-</a:t>
            </a: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5" y="1551781"/>
            <a:ext cx="2031265" cy="102218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196024" y="2208542"/>
            <a:ext cx="1823957" cy="626593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64430" y="2683660"/>
            <a:ext cx="665153" cy="59319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3">
              <a:lumMod val="75000"/>
            </a:schemeClr>
          </a:solidFill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08841" y="2181804"/>
            <a:ext cx="1900438" cy="568045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0365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74130"/>
              </p:ext>
            </p:extLst>
          </p:nvPr>
        </p:nvGraphicFramePr>
        <p:xfrm>
          <a:off x="503548" y="2132856"/>
          <a:ext cx="8208912" cy="3782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68"/>
                <a:gridCol w="1368152"/>
                <a:gridCol w="1332148"/>
                <a:gridCol w="1296144"/>
              </a:tblGrid>
              <a:tr h="88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941,4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828,8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128,2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819,2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638,6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686,9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988,2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828,8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Дефицит/ профицит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-46,8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71919"/>
      </p:ext>
    </p:extLst>
  </p:cSld>
  <p:clrMapOvr>
    <a:masterClrMapping/>
  </p:clrMapOvr>
  <p:transition spd="med" advTm="2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22002"/>
              </p:ext>
            </p:extLst>
          </p:nvPr>
        </p:nvGraphicFramePr>
        <p:xfrm>
          <a:off x="503548" y="1628800"/>
          <a:ext cx="8028892" cy="4240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культуры"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физической культуры и спорта в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Хоринском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поддержка граждан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Хоринского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экономики"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575444"/>
      </p:ext>
    </p:extLst>
  </p:cSld>
  <p:clrMapOvr>
    <a:masterClrMapping/>
  </p:clrMapOvr>
  <p:transition spd="med" advTm="2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2691</TotalTime>
  <Words>699</Words>
  <Application>Microsoft Office PowerPoint</Application>
  <PresentationFormat>Экран (4:3)</PresentationFormat>
  <Paragraphs>115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Bookman Old Style</vt:lpstr>
      <vt:lpstr>Calibri</vt:lpstr>
      <vt:lpstr>Candara</vt:lpstr>
      <vt:lpstr>Symbol</vt:lpstr>
      <vt:lpstr>Times New Roman</vt:lpstr>
      <vt:lpstr>Wingdings</vt:lpstr>
      <vt:lpstr>Волна</vt:lpstr>
      <vt:lpstr>«Бюджет для граждан» к Решению о бюджете от 21 декабря 2023 года № 2-4/23 «О бюджете муниципального образования «Хоринский район» на 2024 год и плановый период 2025 и 2026 годов»</vt:lpstr>
      <vt:lpstr>Уважаемые жители  Хоринского района!</vt:lpstr>
      <vt:lpstr>Вводная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«Южно-Курильский городской округ» на 2017 год</dc:title>
  <dc:creator>Levon.Khodoyan</dc:creator>
  <cp:lastModifiedBy>DSV</cp:lastModifiedBy>
  <cp:revision>229</cp:revision>
  <dcterms:created xsi:type="dcterms:W3CDTF">2016-11-21T02:46:29Z</dcterms:created>
  <dcterms:modified xsi:type="dcterms:W3CDTF">2025-03-24T06:44:11Z</dcterms:modified>
</cp:coreProperties>
</file>